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89" r:id="rId7"/>
    <p:sldId id="262" r:id="rId8"/>
    <p:sldId id="263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0" r:id="rId32"/>
    <p:sldId id="287" r:id="rId33"/>
    <p:sldId id="288" r:id="rId34"/>
    <p:sldId id="291" r:id="rId35"/>
    <p:sldId id="292" r:id="rId36"/>
    <p:sldId id="26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D8EAD-170E-45E7-B5F3-690E66D62EC3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1F76-657D-41FF-9741-F814F21B1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jJ5N8WJxqxc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4104455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компенсирующего вида № 7 г. Туймазы муниципального района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Туймазинский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Республики Башкортостан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Исследовательско-творческий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проект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«Мир театра»</a:t>
            </a:r>
            <a:r>
              <a:rPr lang="ru-RU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16084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проекта: дети подготовительной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школе группы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Руководитель проекта воспитатель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Гилязева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Л.Р.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НЕ УДАЛЯТЬ\Documents\Кружок ТРИЗ\Документы сканера\РМО\20191014_1621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244408" cy="618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работает, играя, есть профессия такая.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на сцене с давних пор. Та профессия … (актёр)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://superhotel.kiev.ua/news/files/0908/04-spektakli-Kot-v-sapog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199" y="3041576"/>
            <a:ext cx="583280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://krsk.sibnovosti.ru/pictures/0614/0657/____________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5076056" cy="315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НЕ УДАЛЯТЬ\Documents\Кружок ТРИЗ\Документы сканера\Театральные профессии\20191016_164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НЕ УДАЛЯТЬ\Documents\Кружок ТРИЗ\Документы сканера\Театральные профессии\20191016_163803.jpg"/>
          <p:cNvPicPr>
            <a:picLocks noChangeAspect="1" noChangeArrowheads="1"/>
          </p:cNvPicPr>
          <p:nvPr/>
        </p:nvPicPr>
        <p:blipFill>
          <a:blip r:embed="rId4" cstate="print"/>
          <a:srcRect t="19550"/>
          <a:stretch>
            <a:fillRect/>
          </a:stretch>
        </p:blipFill>
        <p:spPr bwMode="auto">
          <a:xfrm>
            <a:off x="3580279" y="3501008"/>
            <a:ext cx="5563721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Autofit/>
          </a:bodyPr>
          <a:lstStyle/>
          <a:p>
            <a:pPr algn="l"/>
            <a: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театре работает</a:t>
            </a:r>
            <a:b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одежду бережет,</a:t>
            </a:r>
            <a:b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Она гладит и штопает</a:t>
            </a:r>
            <a:b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Блёстки крепит, шьет.</a:t>
            </a:r>
            <a:b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Актёру примеряет</a:t>
            </a:r>
            <a:b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Пиджак, например,</a:t>
            </a:r>
            <a:b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Её профессия…..(костюмер)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riavrn.ru/upload/preview/0/8/c/08cc03247a00d6d688fbe40b764d5d9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968300"/>
            <a:ext cx="6948264" cy="388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pPr algn="l"/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творит чудеса -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Превратит за полчаса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Юношей и девушек    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бабушек и дедушек.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Превращает быстро -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королей артистов.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артиста Толика            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Превратил в Людовика.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артистку Свету -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юную Джульетту.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Режиссер доволен,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кричит: Мотор!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над новой ролью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Трудится гримёр. </a:t>
            </a:r>
            <a:b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udmurt.media/upload/medialibrary/6b6/6b65b3aee27dfa1f0048e50a7b827afd.jpg"/>
          <p:cNvPicPr>
            <a:picLocks noChangeAspect="1" noChangeArrowheads="1"/>
          </p:cNvPicPr>
          <p:nvPr/>
        </p:nvPicPr>
        <p:blipFill>
          <a:blip r:embed="rId3" cstate="print"/>
          <a:srcRect l="23121" r="4850"/>
          <a:stretch>
            <a:fillRect/>
          </a:stretch>
        </p:blipFill>
        <p:spPr bwMode="auto">
          <a:xfrm>
            <a:off x="3779912" y="836712"/>
            <a:ext cx="5256584" cy="486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певец, не актёр - мэтр своей высоты,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решения скор и со звуком "на  ты".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s3-media3.fl.yelpcdn.com/buphoto/pz57Um5feRkSWAaO83dE6A/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7118424" cy="474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в звукооператоров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3" descr="D:\НЕ УДАЛЯТЬ\Documents\Кружок ТРИЗ\Документы сканера\РМО\20191008_160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96952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D:\НЕ УДАЛЯТЬ\Documents\Кружок ТРИЗ\Документы сканера\РМО\20191008_160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pPr algn="l"/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Эти люди создают 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Удивительный уют.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Подбирают, например, 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Подходящий интерьер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доме, в офисе, в саду-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в декораторы иду!</a:t>
            </a:r>
            <a:b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kedu.ru/upload/medialibrary/dekorator_02393282373262356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9539" y="3068960"/>
            <a:ext cx="5164461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Татарский драматический </a:t>
            </a:r>
            <a:b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</a:t>
            </a:r>
            <a:endParaRPr lang="ru-RU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www.bashinform.ru/upload/img_res1280/cebe401073a8e88f/dsc_0516_1_ejw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938" y="1772816"/>
            <a:ext cx="6695398" cy="447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D:\НЕ УДАЛЯТЬ\Documents\Кружок ТРИЗ\Документы сканера\РМО\20181121_101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4948014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b1.culture.ru/c/61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Технологическая карта проекта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/>
          <a:lstStyle/>
          <a:p>
            <a:pPr>
              <a:buNone/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исследовательско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творческий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Сроки реализации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краткосрочный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Объект исследования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театр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театральные профессии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Сформировать представление детей о театре и театральных профессиях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начинается с вешалки!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 descr="D:\НЕ УДАЛЯТЬ\Documents\Кружок ТРИЗ\Документы сканера\РМО\20181121_101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587" y="1412776"/>
            <a:ext cx="7068277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D:\НЕ УДАЛЯТЬ\Documents\Кружок ТРИЗ\Документы сканера\РМО\20181121_102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7560840" cy="516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Легенды татарского драматического театра</a:t>
            </a:r>
            <a:endParaRPr lang="ru-RU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НЕ УДАЛЯТЬ\Documents\Кружок ТРИЗ\Документы сканера\РМО\20181121_102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D:\НЕ УДАЛЯТЬ\Documents\Кружок ТРИЗ\Документы сканера\РМО\20181121_102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12976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3" name="Picture 3" descr="D:\НЕ УДАЛЯТЬ\Documents\Кружок ТРИЗ\Документы сканера\РМО\20181121_102535_002.jpg"/>
          <p:cNvPicPr>
            <a:picLocks noChangeAspect="1" noChangeArrowheads="1"/>
          </p:cNvPicPr>
          <p:nvPr/>
        </p:nvPicPr>
        <p:blipFill>
          <a:blip r:embed="rId3" cstate="print"/>
          <a:srcRect l="7948" t="15896"/>
          <a:stretch>
            <a:fillRect/>
          </a:stretch>
        </p:blipFill>
        <p:spPr bwMode="auto">
          <a:xfrm>
            <a:off x="3995936" y="3379657"/>
            <a:ext cx="5148064" cy="347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 descr="D:\НЕ УДАЛЯТЬ\Documents\Кружок ТРИЗ\Документы сканера\РМО\20181121_102524_001.jpg"/>
          <p:cNvPicPr>
            <a:picLocks noChangeAspect="1" noChangeArrowheads="1"/>
          </p:cNvPicPr>
          <p:nvPr/>
        </p:nvPicPr>
        <p:blipFill>
          <a:blip r:embed="rId4" cstate="print"/>
          <a:srcRect l="5951"/>
          <a:stretch>
            <a:fillRect/>
          </a:stretch>
        </p:blipFill>
        <p:spPr bwMode="auto">
          <a:xfrm>
            <a:off x="-1" y="0"/>
            <a:ext cx="5293161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Костюмер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 descr="D:\НЕ УДАЛЯТЬ\Documents\Кружок ТРИЗ\Документы сканера\РМО\20181121_102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563" y="1196752"/>
            <a:ext cx="7392821" cy="538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D:\НЕ УДАЛЯТЬ\Documents\Кружок ТРИЗ\Документы сканера\РМО\20181121_103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72008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D:\НЕ УДАЛЯТЬ\Documents\Кружок ТРИЗ\Документы сканера\РМО\20181121_103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72400" cy="61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8" name="Picture 2" descr="D:\НЕ УДАЛЯТЬ\Documents\Кружок ТРИЗ\Документы сканера\РМО\20181121_103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06489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3" name="Picture 3" descr="D:\НЕ УДАЛЯТЬ\Documents\Кружок ТРИЗ\Документы сканера\РМО\20181121_103707.jpg"/>
          <p:cNvPicPr>
            <a:picLocks noChangeAspect="1" noChangeArrowheads="1"/>
          </p:cNvPicPr>
          <p:nvPr/>
        </p:nvPicPr>
        <p:blipFill>
          <a:blip r:embed="rId3" cstate="print"/>
          <a:srcRect l="8969"/>
          <a:stretch>
            <a:fillRect/>
          </a:stretch>
        </p:blipFill>
        <p:spPr bwMode="auto">
          <a:xfrm>
            <a:off x="-1" y="0"/>
            <a:ext cx="5472919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D:\НЕ УДАЛЯТЬ\Documents\Кружок ТРИЗ\Документы сканера\РМО\20181121_103826.jpg"/>
          <p:cNvPicPr>
            <a:picLocks noChangeAspect="1" noChangeArrowheads="1"/>
          </p:cNvPicPr>
          <p:nvPr/>
        </p:nvPicPr>
        <p:blipFill>
          <a:blip r:embed="rId4" cstate="print"/>
          <a:srcRect l="32707"/>
          <a:stretch>
            <a:fillRect/>
          </a:stretch>
        </p:blipFill>
        <p:spPr bwMode="auto">
          <a:xfrm>
            <a:off x="5292080" y="2564904"/>
            <a:ext cx="385192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D:\НЕ УДАЛЯТЬ\Documents\Кружок ТРИЗ\Документы сканера\РМО\20181121_103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36904" cy="610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1.culture.ru/c/61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6693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4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4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4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Образовательная: Расширить и уточнить знания о театральных профессиях, помочь понять детям о важности и необходимости этих профессий.  Учить детей разыгрывать несложные представления по знакомым литературным произведениям, используя выразительные средства (интонацию, мимику, жест).</a:t>
            </a:r>
          </a:p>
          <a:p>
            <a:pPr>
              <a:buNone/>
            </a:pPr>
            <a:r>
              <a:rPr lang="ru-RU" sz="4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Воспитательная: Воспитывать уважительное отношение друг к другу, умение взаимодействовать и договариваться, устанавливать ролевые отношения; воспитывать уважительное и доброе отношение к людям разных профессий;</a:t>
            </a:r>
          </a:p>
          <a:p>
            <a:pPr>
              <a:buNone/>
            </a:pPr>
            <a:r>
              <a:rPr lang="ru-RU" sz="4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Развития: Развивать эмоциональность и выразительность речи у дошкольников артистические способности детей через театрализованную игру.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 descr="D:\НЕ УДАЛЯТЬ\Documents\Кружок ТРИЗ\Документы сканера\РМО\20181121_105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280920" cy="621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Сказка «Заяц-портной»</a:t>
            </a:r>
            <a:br>
              <a:rPr lang="ru-RU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М. Ю. Картушина</a:t>
            </a:r>
            <a:endParaRPr lang="ru-RU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НЕ УДАЛЯТЬ\Documents\Кружок ТРИЗ\Документы сканера\Театральные профессии\20191016_095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14754"/>
            <a:ext cx="7524328" cy="564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НЕ УДАЛЯТЬ\Documents\Кружок ТРИЗ\Документы сканера\РМО\20191014_154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5936"/>
            <a:ext cx="5004048" cy="667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НЕ УДАЛЯТЬ\Documents\Кружок ТРИЗ\Документы сканера\РМО\20191014_15433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11960" cy="5615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НЕ УДАЛЯТЬ\Documents\Кружок ТРИЗ\Документы сканера\Театральные профессии\20191015_094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7659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НЕ УДАЛЯТЬ\Documents\Кружок ТРИЗ\Документы сканера\Театральные профессии\20191016_102432.jpg"/>
          <p:cNvPicPr>
            <a:picLocks noChangeAspect="1" noChangeArrowheads="1"/>
          </p:cNvPicPr>
          <p:nvPr/>
        </p:nvPicPr>
        <p:blipFill>
          <a:blip r:embed="rId4" cstate="print"/>
          <a:srcRect b="12927"/>
          <a:stretch>
            <a:fillRect/>
          </a:stretch>
        </p:blipFill>
        <p:spPr bwMode="auto">
          <a:xfrm>
            <a:off x="3562415" y="3212976"/>
            <a:ext cx="5581585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НЕ УДАЛЯТЬ\Documents\Кружок ТРИЗ\Документы сканера\Театральные профессии\20191016_10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НЕ УДАЛЯТЬ\Documents\Кружок ТРИЗ\Документы сканера\Театральные профессии\20191016_100120.jpg"/>
          <p:cNvPicPr>
            <a:picLocks noChangeAspect="1" noChangeArrowheads="1"/>
          </p:cNvPicPr>
          <p:nvPr/>
        </p:nvPicPr>
        <p:blipFill>
          <a:blip r:embed="rId4" cstate="print"/>
          <a:srcRect r="7552"/>
          <a:stretch>
            <a:fillRect/>
          </a:stretch>
        </p:blipFill>
        <p:spPr bwMode="auto">
          <a:xfrm>
            <a:off x="4860032" y="3382556"/>
            <a:ext cx="4283968" cy="347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НЕ УДАЛЯТЬ\Documents\Кружок ТРИЗ\Документы сканера\Театральные профессии\20191016_095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24407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НЕ УДАЛЯТЬ\Documents\Кружок ТРИЗ\Документы сканера\Театральные профессии\20191016_103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996952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1.culture.ru/c/61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ru-RU" sz="7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7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</a:t>
            </a:r>
            <a:endParaRPr lang="ru-RU" sz="7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НЕ УДАЛЯТЬ\Documents\Кружок ТРИЗ\Документы сканера\РМО\20191014_171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36904" cy="610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https://sun9-7.userapi.com/c857320/v857320757/871b/O9YOWYzP-q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https://sun9-44.userapi.com/c857320/v857320757/8755/r5Vo2ksPi1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6632"/>
            <a:ext cx="3872002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https://sun9-41.userapi.com/c857320/v857320757/874c/H9lX0w3drU8.jpg"/>
          <p:cNvPicPr>
            <a:picLocks noChangeAspect="1" noChangeArrowheads="1"/>
          </p:cNvPicPr>
          <p:nvPr/>
        </p:nvPicPr>
        <p:blipFill>
          <a:blip r:embed="rId5" cstate="print"/>
          <a:srcRect l="16575" t="22100" r="11598" b="9757"/>
          <a:stretch>
            <a:fillRect/>
          </a:stretch>
        </p:blipFill>
        <p:spPr bwMode="auto">
          <a:xfrm>
            <a:off x="107504" y="3645024"/>
            <a:ext cx="4896544" cy="278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НЕ УДАЛЯТЬ\Documents\Кружок ТРИЗ\Документы сканера\Театральные профессии\20191016_101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НЕ УДАЛЯТЬ\Documents\Кружок ТРИЗ\Документы сканера\Театральные профессии\20191016_161234.jpg"/>
          <p:cNvPicPr>
            <a:picLocks noChangeAspect="1" noChangeArrowheads="1"/>
          </p:cNvPicPr>
          <p:nvPr/>
        </p:nvPicPr>
        <p:blipFill>
          <a:blip r:embed="rId4" cstate="print"/>
          <a:srcRect l="5512" t="8001"/>
          <a:stretch>
            <a:fillRect/>
          </a:stretch>
        </p:blipFill>
        <p:spPr bwMode="auto">
          <a:xfrm>
            <a:off x="4932040" y="116632"/>
            <a:ext cx="404290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НЕ УДАЛЯТЬ\Documents\Кружок ТРИЗ\Документы сканера\Театральные профессии\20191016_101301.jpg"/>
          <p:cNvPicPr>
            <a:picLocks noChangeAspect="1" noChangeArrowheads="1"/>
          </p:cNvPicPr>
          <p:nvPr/>
        </p:nvPicPr>
        <p:blipFill>
          <a:blip r:embed="rId5" cstate="print"/>
          <a:srcRect l="13776" t="6951" r="11413" b="22700"/>
          <a:stretch>
            <a:fillRect/>
          </a:stretch>
        </p:blipFill>
        <p:spPr bwMode="auto">
          <a:xfrm>
            <a:off x="0" y="3582752"/>
            <a:ext cx="5076056" cy="32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НЕ УДАЛЯТЬ\Documents\Кружок ТРИЗ\Документы сканера\Театральные профессии\20191016_101328.jpg"/>
          <p:cNvPicPr>
            <a:picLocks noChangeAspect="1" noChangeArrowheads="1"/>
          </p:cNvPicPr>
          <p:nvPr/>
        </p:nvPicPr>
        <p:blipFill>
          <a:blip r:embed="rId6" cstate="print"/>
          <a:srcRect l="5113" t="9051" r="6688"/>
          <a:stretch>
            <a:fillRect/>
          </a:stretch>
        </p:blipFill>
        <p:spPr bwMode="auto">
          <a:xfrm>
            <a:off x="4895528" y="3572273"/>
            <a:ext cx="4248472" cy="328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D:\НЕ УДАЛЯТЬ\Documents\Кружок ТРИЗ\Документы сканера\РМО\20191014_170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5"/>
            <a:ext cx="8424936" cy="6318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НЕ УДАЛЯТЬ\Documents\Кружок ТРИЗ\Документы сканера\РМО\20191002_165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56892"/>
            <a:ext cx="5868144" cy="440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НЕ УДАЛЯТЬ\Documents\Кружок ТРИЗ\Документы сканера\РМО\20191002_164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https://avatars.mds.yandex.net/get-pdb/1039768/a94acfee-b7aa-407d-a48b-0a3dde6f7471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7" name="Picture 3" descr="D:\НЕ УДАЛЯТЬ\Documents\Кружок ТРИЗ\Документы сканера\РМО\20191002_164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45" y="260648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106</Words>
  <Application>Microsoft Office PowerPoint</Application>
  <PresentationFormat>Экран (4:3)</PresentationFormat>
  <Paragraphs>26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Муниципальное автономное дошкольное образовательное учреждение детский сад компенсирующего вида № 7 г. Туймазы муниципального района  Туймазинский район Республики Башкортостан       Исследовательско-творческий проект «Мир театра»   </vt:lpstr>
      <vt:lpstr>Технологическая карта проекта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Он работает, играя, есть профессия такая. Он на сцене с давних пор. Та профессия … (актёр) </vt:lpstr>
      <vt:lpstr>Слайд 12</vt:lpstr>
      <vt:lpstr>В театре работает одежду бережет, Она гладит и штопает Блёстки крепит, шьет. Актёру примеряет Пиджак, например, Её профессия…..(костюмер) </vt:lpstr>
      <vt:lpstr>Он творит чудеса -  Превратит за полчаса  Юношей и девушек      В бабушек и дедушек.  Превращает быстро -  В королей артистов.  Он артиста Толика              Превратил в Людовика.  А артистку Свету -  В юную Джульетту.  Режиссер доволен,  Он кричит: Мотор!  И над новой ролью  Трудится гримёр.  </vt:lpstr>
      <vt:lpstr>Не певец, не актёр - мэтр своей высоты, На решения скор и со звуком "на  ты".  </vt:lpstr>
      <vt:lpstr>Игра в звукооператоров</vt:lpstr>
      <vt:lpstr>Эти люди создают  Удивительный уют. Подбирают, например,  Подходящий интерьер В доме, в офисе, в саду- Я в декораторы иду! </vt:lpstr>
      <vt:lpstr>Татарский драматический  театр</vt:lpstr>
      <vt:lpstr>Слайд 19</vt:lpstr>
      <vt:lpstr>Театр начинается с вешалки!</vt:lpstr>
      <vt:lpstr>Легенды татарского драматического театра</vt:lpstr>
      <vt:lpstr>Слайд 22</vt:lpstr>
      <vt:lpstr>Слайд 23</vt:lpstr>
      <vt:lpstr>Костюмер</vt:lpstr>
      <vt:lpstr>Слайд 25</vt:lpstr>
      <vt:lpstr>Слайд 26</vt:lpstr>
      <vt:lpstr>Слайд 27</vt:lpstr>
      <vt:lpstr>Слайд 28</vt:lpstr>
      <vt:lpstr>Слайд 29</vt:lpstr>
      <vt:lpstr>Слайд 30</vt:lpstr>
      <vt:lpstr>Сказка «Заяц-портной» М. Ю. Картушина</vt:lpstr>
      <vt:lpstr>Слайд 32</vt:lpstr>
      <vt:lpstr>Слайд 33</vt:lpstr>
      <vt:lpstr>Слайд 34</vt:lpstr>
      <vt:lpstr>Слайд 35</vt:lpstr>
      <vt:lpstr>Спасибо 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User1</cp:lastModifiedBy>
  <cp:revision>39</cp:revision>
  <dcterms:created xsi:type="dcterms:W3CDTF">2019-09-19T06:32:24Z</dcterms:created>
  <dcterms:modified xsi:type="dcterms:W3CDTF">2019-10-15T17:51:20Z</dcterms:modified>
</cp:coreProperties>
</file>